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9" r:id="rId2"/>
    <p:sldId id="270" r:id="rId3"/>
  </p:sldIdLst>
  <p:sldSz cx="6858000" cy="9144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FF00"/>
    <a:srgbClr val="FFFF66"/>
    <a:srgbClr val="BFF9C6"/>
    <a:srgbClr val="1E9632"/>
    <a:srgbClr val="99FF99"/>
    <a:srgbClr val="FAF364"/>
    <a:srgbClr val="FFCCFF"/>
    <a:srgbClr val="FF9966"/>
    <a:srgbClr val="4BF03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73" autoAdjust="0"/>
  </p:normalViewPr>
  <p:slideViewPr>
    <p:cSldViewPr>
      <p:cViewPr>
        <p:scale>
          <a:sx n="69" d="100"/>
          <a:sy n="69" d="100"/>
        </p:scale>
        <p:origin x="-1914" y="198"/>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9BEFE7-C5FD-420E-AC8D-E44DD7AEB6E4}" type="datetimeFigureOut">
              <a:rPr lang="it-IT" smtClean="0"/>
              <a:pPr/>
              <a:t>27/11/2018</a:t>
            </a:fld>
            <a:endParaRPr lang="it-IT"/>
          </a:p>
        </p:txBody>
      </p:sp>
      <p:sp>
        <p:nvSpPr>
          <p:cNvPr id="4" name="Segnaposto immagine diapositiva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5C446E-1E8D-4899-8129-5FAA1C3CAACD}"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14350" y="2840568"/>
            <a:ext cx="5829300" cy="1960033"/>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B25094B-8355-496F-B210-6F38925E8192}" type="datetime1">
              <a:rPr lang="it-IT" smtClean="0"/>
              <a:pPr/>
              <a:t>27/11/2018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4A8781-B3D7-4CFF-88D0-6D1D4C8DCCE3}" type="slidenum">
              <a:rPr lang="it-IT" smtClean="0"/>
              <a:pPr/>
              <a:t>‹N›</a:t>
            </a:fld>
            <a:endParaRPr lang="it-IT"/>
          </a:p>
        </p:txBody>
      </p:sp>
    </p:spTree>
  </p:cSld>
  <p:clrMapOvr>
    <a:masterClrMapping/>
  </p:clrMapOvr>
  <p:transition advTm="500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01DAD74-875D-4CD5-8A8F-B0934AC72D42}" type="datetime1">
              <a:rPr lang="it-IT" smtClean="0"/>
              <a:pPr/>
              <a:t>27/11/2018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4A8781-B3D7-4CFF-88D0-6D1D4C8DCCE3}" type="slidenum">
              <a:rPr lang="it-IT" smtClean="0"/>
              <a:pPr/>
              <a:t>‹N›</a:t>
            </a:fld>
            <a:endParaRPr lang="it-IT"/>
          </a:p>
        </p:txBody>
      </p:sp>
    </p:spTree>
  </p:cSld>
  <p:clrMapOvr>
    <a:masterClrMapping/>
  </p:clrMapOvr>
  <p:transition advTm="500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4972050" y="366185"/>
            <a:ext cx="1543050" cy="7802033"/>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342900" y="366185"/>
            <a:ext cx="4514850" cy="780203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4913A67-464B-4C5B-82B6-66D34A0635A9}" type="datetime1">
              <a:rPr lang="it-IT" smtClean="0"/>
              <a:pPr/>
              <a:t>27/11/2018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4A8781-B3D7-4CFF-88D0-6D1D4C8DCCE3}" type="slidenum">
              <a:rPr lang="it-IT" smtClean="0"/>
              <a:pPr/>
              <a:t>‹N›</a:t>
            </a:fld>
            <a:endParaRPr lang="it-IT"/>
          </a:p>
        </p:txBody>
      </p:sp>
    </p:spTree>
  </p:cSld>
  <p:clrMapOvr>
    <a:masterClrMapping/>
  </p:clrMapOvr>
  <p:transition advTm="5000">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B30AC1B-0CAF-4E24-BBBF-49C06F1EA38C}" type="datetime1">
              <a:rPr lang="it-IT" smtClean="0"/>
              <a:pPr/>
              <a:t>27/11/2018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4A8781-B3D7-4CFF-88D0-6D1D4C8DCCE3}" type="slidenum">
              <a:rPr lang="it-IT" smtClean="0"/>
              <a:pPr/>
              <a:t>‹N›</a:t>
            </a:fld>
            <a:endParaRPr lang="it-IT"/>
          </a:p>
        </p:txBody>
      </p:sp>
    </p:spTree>
  </p:cSld>
  <p:clrMapOvr>
    <a:masterClrMapping/>
  </p:clrMapOvr>
  <p:transition advTm="500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41735" y="5875867"/>
            <a:ext cx="5829300" cy="1816100"/>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B1A0FB6-674A-40E9-A488-0ED322746F30}" type="datetime1">
              <a:rPr lang="it-IT" smtClean="0"/>
              <a:pPr/>
              <a:t>27/11/2018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4A8781-B3D7-4CFF-88D0-6D1D4C8DCCE3}" type="slidenum">
              <a:rPr lang="it-IT" smtClean="0"/>
              <a:pPr/>
              <a:t>‹N›</a:t>
            </a:fld>
            <a:endParaRPr lang="it-IT"/>
          </a:p>
        </p:txBody>
      </p:sp>
    </p:spTree>
  </p:cSld>
  <p:clrMapOvr>
    <a:masterClrMapping/>
  </p:clrMapOvr>
  <p:transition advTm="500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0849941-5424-462C-B8D2-26129723E81F}" type="datetime1">
              <a:rPr lang="it-IT" smtClean="0"/>
              <a:pPr/>
              <a:t>27/11/2018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D4A8781-B3D7-4CFF-88D0-6D1D4C8DCCE3}" type="slidenum">
              <a:rPr lang="it-IT" smtClean="0"/>
              <a:pPr/>
              <a:t>‹N›</a:t>
            </a:fld>
            <a:endParaRPr lang="it-IT"/>
          </a:p>
        </p:txBody>
      </p:sp>
    </p:spTree>
  </p:cSld>
  <p:clrMapOvr>
    <a:masterClrMapping/>
  </p:clrMapOvr>
  <p:transition advTm="500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66808CD-334D-456B-9051-941343FF0D93}" type="datetime1">
              <a:rPr lang="it-IT" smtClean="0"/>
              <a:pPr/>
              <a:t>27/11/2018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D4A8781-B3D7-4CFF-88D0-6D1D4C8DCCE3}" type="slidenum">
              <a:rPr lang="it-IT" smtClean="0"/>
              <a:pPr/>
              <a:t>‹N›</a:t>
            </a:fld>
            <a:endParaRPr lang="it-IT"/>
          </a:p>
        </p:txBody>
      </p:sp>
    </p:spTree>
  </p:cSld>
  <p:clrMapOvr>
    <a:masterClrMapping/>
  </p:clrMapOvr>
  <p:transition advTm="500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D461A29-9F9D-475C-B6C8-6690870CBD00}" type="datetime1">
              <a:rPr lang="it-IT" smtClean="0"/>
              <a:pPr/>
              <a:t>27/11/2018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D4A8781-B3D7-4CFF-88D0-6D1D4C8DCCE3}" type="slidenum">
              <a:rPr lang="it-IT" smtClean="0"/>
              <a:pPr/>
              <a:t>‹N›</a:t>
            </a:fld>
            <a:endParaRPr lang="it-IT"/>
          </a:p>
        </p:txBody>
      </p:sp>
    </p:spTree>
  </p:cSld>
  <p:clrMapOvr>
    <a:masterClrMapping/>
  </p:clrMapOvr>
  <p:transition advTm="500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4E5E828-2E05-4255-B5DC-96D423C3EF16}" type="datetime1">
              <a:rPr lang="it-IT" smtClean="0"/>
              <a:pPr/>
              <a:t>27/11/2018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D4A8781-B3D7-4CFF-88D0-6D1D4C8DCCE3}" type="slidenum">
              <a:rPr lang="it-IT" smtClean="0"/>
              <a:pPr/>
              <a:t>‹N›</a:t>
            </a:fld>
            <a:endParaRPr lang="it-IT"/>
          </a:p>
        </p:txBody>
      </p:sp>
    </p:spTree>
  </p:cSld>
  <p:clrMapOvr>
    <a:masterClrMapping/>
  </p:clrMapOvr>
  <p:transition advTm="500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42900" y="364067"/>
            <a:ext cx="2256235" cy="154940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8866556-D956-4F24-B39C-F8369B5C2BF6}" type="datetime1">
              <a:rPr lang="it-IT" smtClean="0"/>
              <a:pPr/>
              <a:t>27/11/2018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D4A8781-B3D7-4CFF-88D0-6D1D4C8DCCE3}" type="slidenum">
              <a:rPr lang="it-IT" smtClean="0"/>
              <a:pPr/>
              <a:t>‹N›</a:t>
            </a:fld>
            <a:endParaRPr lang="it-IT"/>
          </a:p>
        </p:txBody>
      </p:sp>
    </p:spTree>
  </p:cSld>
  <p:clrMapOvr>
    <a:masterClrMapping/>
  </p:clrMapOvr>
  <p:transition advTm="500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44216" y="6400800"/>
            <a:ext cx="4114800" cy="755651"/>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2E3E0F2-FC12-4921-B26B-7C1AFE50F08D}" type="datetime1">
              <a:rPr lang="it-IT" smtClean="0"/>
              <a:pPr/>
              <a:t>27/11/2018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D4A8781-B3D7-4CFF-88D0-6D1D4C8DCCE3}" type="slidenum">
              <a:rPr lang="it-IT" smtClean="0"/>
              <a:pPr/>
              <a:t>‹N›</a:t>
            </a:fld>
            <a:endParaRPr lang="it-IT"/>
          </a:p>
        </p:txBody>
      </p:sp>
    </p:spTree>
  </p:cSld>
  <p:clrMapOvr>
    <a:masterClrMapping/>
  </p:clrMapOvr>
  <p:transition advTm="500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CBF76F3-CD22-4017-998C-4EFE8089F9BD}" type="datetime1">
              <a:rPr lang="it-IT" smtClean="0"/>
              <a:pPr/>
              <a:t>27/11/2018</a:t>
            </a:fld>
            <a:endParaRPr lang="it-IT"/>
          </a:p>
        </p:txBody>
      </p:sp>
      <p:sp>
        <p:nvSpPr>
          <p:cNvPr id="5" name="Segnaposto piè di pagina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D4A8781-B3D7-4CFF-88D0-6D1D4C8DCCE3}"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Tm="5000">
    <p:dissolv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3399"/>
            </a:gs>
            <a:gs pos="25000">
              <a:srgbClr val="FF6633"/>
            </a:gs>
            <a:gs pos="50000">
              <a:srgbClr val="FFFF00"/>
            </a:gs>
            <a:gs pos="75000">
              <a:srgbClr val="01A78F"/>
            </a:gs>
            <a:gs pos="100000">
              <a:srgbClr val="3366FF"/>
            </a:gs>
          </a:gsLst>
          <a:lin ang="5400000" scaled="0"/>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285728" y="500034"/>
            <a:ext cx="6172200" cy="4432006"/>
          </a:xfrm>
          <a:solidFill>
            <a:schemeClr val="accent3">
              <a:lumMod val="20000"/>
              <a:lumOff val="80000"/>
            </a:schemeClr>
          </a:solidFill>
          <a:ln w="57150"/>
        </p:spPr>
        <p:style>
          <a:lnRef idx="1">
            <a:schemeClr val="accent3"/>
          </a:lnRef>
          <a:fillRef idx="2">
            <a:schemeClr val="accent3"/>
          </a:fillRef>
          <a:effectRef idx="1">
            <a:schemeClr val="accent3"/>
          </a:effectRef>
          <a:fontRef idx="minor">
            <a:schemeClr val="dk1"/>
          </a:fontRef>
        </p:style>
        <p:txBody>
          <a:bodyPr>
            <a:normAutofit fontScale="90000"/>
          </a:bodyPr>
          <a:lstStyle/>
          <a:p>
            <a:r>
              <a:rPr lang="it-IT" sz="5300" b="1" dirty="0" smtClean="0">
                <a:ln w="18000">
                  <a:solidFill>
                    <a:schemeClr val="accent2"/>
                  </a:solidFill>
                  <a:prstDash val="solid"/>
                  <a:miter lim="800000"/>
                </a:ln>
                <a:solidFill>
                  <a:srgbClr val="0070C0"/>
                </a:solidFill>
                <a:effectLst>
                  <a:outerShdw blurRad="25500" dist="23000" dir="7020000" algn="tl">
                    <a:srgbClr val="000000">
                      <a:alpha val="50000"/>
                    </a:srgbClr>
                  </a:outerShdw>
                </a:effectLst>
              </a:rPr>
              <a:t>NON SOLO LIBRI</a:t>
            </a:r>
            <a:r>
              <a:rPr lang="it-IT" b="1" dirty="0" smtClean="0">
                <a:solidFill>
                  <a:srgbClr val="002060"/>
                </a:solidFill>
              </a:rPr>
              <a:t/>
            </a:r>
            <a:br>
              <a:rPr lang="it-IT" b="1" dirty="0" smtClean="0">
                <a:solidFill>
                  <a:srgbClr val="002060"/>
                </a:solidFill>
              </a:rPr>
            </a:br>
            <a:r>
              <a:rPr lang="it-IT" sz="2800" b="1" dirty="0" smtClean="0">
                <a:ln w="19050">
                  <a:solidFill>
                    <a:srgbClr val="0070C0"/>
                  </a:solidFill>
                  <a:prstDash val="solid"/>
                </a:ln>
                <a:solidFill>
                  <a:schemeClr val="bg2">
                    <a:tint val="85000"/>
                    <a:satMod val="155000"/>
                  </a:schemeClr>
                </a:solidFill>
                <a:effectLst>
                  <a:outerShdw blurRad="41275" dist="20320" dir="1800000" algn="tl" rotWithShape="0">
                    <a:srgbClr val="000000">
                      <a:alpha val="40000"/>
                    </a:srgbClr>
                  </a:outerShdw>
                </a:effectLst>
              </a:rPr>
              <a:t>Progetto lettura in collaborazione con la</a:t>
            </a:r>
            <a:r>
              <a:rPr lang="it-IT" sz="3200" b="1" dirty="0" smtClean="0">
                <a:ln w="19050">
                  <a:solidFill>
                    <a:srgbClr val="0070C0"/>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it-IT" sz="4000" b="1" dirty="0" smtClean="0">
                <a:ln w="19050">
                  <a:solidFill>
                    <a:srgbClr val="FF0000"/>
                  </a:solidFill>
                  <a:prstDash val="solid"/>
                  <a:miter lim="800000"/>
                </a:ln>
                <a:solidFill>
                  <a:srgbClr val="00FFFF"/>
                </a:solidFill>
                <a:effectLst>
                  <a:outerShdw blurRad="25500" dist="23000" dir="7020000" algn="tl">
                    <a:srgbClr val="000000">
                      <a:alpha val="50000"/>
                    </a:srgbClr>
                  </a:outerShdw>
                </a:effectLst>
              </a:rPr>
              <a:t>Biblioteca Cornelia  </a:t>
            </a:r>
            <a:r>
              <a:rPr lang="it-IT" sz="3200" b="1" dirty="0" smtClean="0">
                <a:ln w="19050">
                  <a:solidFill>
                    <a:srgbClr val="00B0F0"/>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it-IT" sz="3200" b="1" dirty="0" smtClean="0">
                <a:ln w="19050">
                  <a:solidFill>
                    <a:srgbClr val="00B0F0"/>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it-IT" sz="3200" b="1" dirty="0" smtClean="0">
                <a:ln w="19050">
                  <a:solidFill>
                    <a:srgbClr val="00B0F0"/>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it-IT" sz="2000" b="1" dirty="0" smtClean="0">
                <a:solidFill>
                  <a:srgbClr val="002060"/>
                </a:solidFill>
              </a:rPr>
              <a:t>Da molti anni gli alunni della scuola Primaria  Cornelia, 43 partecipano alle attività di promozione alla lettura proposte dalla </a:t>
            </a:r>
            <a:r>
              <a:rPr lang="it-IT" sz="2800" b="1" cap="small" dirty="0" smtClean="0">
                <a:solidFill>
                  <a:srgbClr val="FF0000"/>
                </a:solidFill>
              </a:rPr>
              <a:t>Biblioteca Cornelia</a:t>
            </a:r>
            <a:r>
              <a:rPr lang="it-IT" sz="2000" b="1" dirty="0" smtClean="0">
                <a:solidFill>
                  <a:srgbClr val="002060"/>
                </a:solidFill>
              </a:rPr>
              <a:t>.</a:t>
            </a:r>
            <a:br>
              <a:rPr lang="it-IT" sz="2000" b="1" dirty="0" smtClean="0">
                <a:solidFill>
                  <a:srgbClr val="002060"/>
                </a:solidFill>
              </a:rPr>
            </a:br>
            <a:r>
              <a:rPr lang="it-IT" sz="2000" b="1" dirty="0" smtClean="0">
                <a:solidFill>
                  <a:srgbClr val="002060"/>
                </a:solidFill>
              </a:rPr>
              <a:t>Quest’anno, già ai primi di ottobre, in tutte le classi sono arrivati</a:t>
            </a:r>
            <a:r>
              <a:rPr lang="it-IT" sz="1800" b="1" dirty="0" smtClean="0">
                <a:solidFill>
                  <a:srgbClr val="002060"/>
                </a:solidFill>
              </a:rPr>
              <a:t> i </a:t>
            </a:r>
            <a:r>
              <a:rPr lang="it-IT" sz="2200" b="1" dirty="0" smtClean="0">
                <a:solidFill>
                  <a:srgbClr val="FF0000"/>
                </a:solidFill>
              </a:rPr>
              <a:t>LIBRI A MERENDA</a:t>
            </a:r>
            <a:r>
              <a:rPr lang="it-IT" sz="2000" b="1" dirty="0" smtClean="0">
                <a:solidFill>
                  <a:srgbClr val="FF0000"/>
                </a:solidFill>
              </a:rPr>
              <a:t> </a:t>
            </a:r>
            <a:r>
              <a:rPr lang="it-IT" sz="2000" b="1" dirty="0" smtClean="0">
                <a:solidFill>
                  <a:srgbClr val="002060"/>
                </a:solidFill>
              </a:rPr>
              <a:t>accolti, come sempre, con grande gioia da alunni e maestre. </a:t>
            </a:r>
            <a:br>
              <a:rPr lang="it-IT" sz="2000" b="1" dirty="0" smtClean="0">
                <a:solidFill>
                  <a:srgbClr val="002060"/>
                </a:solidFill>
              </a:rPr>
            </a:br>
            <a:r>
              <a:rPr lang="it-IT" sz="2000" b="1" dirty="0" smtClean="0">
                <a:solidFill>
                  <a:srgbClr val="002060"/>
                </a:solidFill>
              </a:rPr>
              <a:t>Per trenta giorni, nei momenti di pausa, saranno il cibo per la mente e per l’anima dei nostri alunni.</a:t>
            </a:r>
            <a:endParaRPr lang="it-IT" sz="2000" dirty="0">
              <a:solidFill>
                <a:srgbClr val="002060"/>
              </a:solidFill>
            </a:endParaRPr>
          </a:p>
        </p:txBody>
      </p:sp>
      <p:sp>
        <p:nvSpPr>
          <p:cNvPr id="6" name="Segnaposto numero diapositiva 5"/>
          <p:cNvSpPr>
            <a:spLocks noGrp="1"/>
          </p:cNvSpPr>
          <p:nvPr>
            <p:ph type="sldNum" sz="quarter" idx="12"/>
          </p:nvPr>
        </p:nvSpPr>
        <p:spPr/>
        <p:txBody>
          <a:bodyPr/>
          <a:lstStyle/>
          <a:p>
            <a:fld id="{CD4A8781-B3D7-4CFF-88D0-6D1D4C8DCCE3}" type="slidenum">
              <a:rPr lang="it-IT" smtClean="0"/>
              <a:pPr/>
              <a:t>1</a:t>
            </a:fld>
            <a:endParaRPr lang="it-IT"/>
          </a:p>
        </p:txBody>
      </p:sp>
      <p:pic>
        <p:nvPicPr>
          <p:cNvPr id="10" name="Segnaposto contenuto 9" descr="9.JPG"/>
          <p:cNvPicPr>
            <a:picLocks noGrp="1" noChangeAspect="1"/>
          </p:cNvPicPr>
          <p:nvPr>
            <p:ph sz="half" idx="1"/>
          </p:nvPr>
        </p:nvPicPr>
        <p:blipFill>
          <a:blip r:embed="rId2" cstate="print"/>
          <a:stretch>
            <a:fillRect/>
          </a:stretch>
        </p:blipFill>
        <p:spPr>
          <a:xfrm rot="20939753">
            <a:off x="545188" y="5729857"/>
            <a:ext cx="1800200" cy="2400266"/>
          </a:xfrm>
          <a:ln w="57150">
            <a:solidFill>
              <a:srgbClr val="00FFFF"/>
            </a:solidFill>
          </a:ln>
        </p:spPr>
      </p:pic>
      <p:pic>
        <p:nvPicPr>
          <p:cNvPr id="12" name="Segnaposto contenuto 11" descr="foto 3 (3).JPG"/>
          <p:cNvPicPr>
            <a:picLocks noGrp="1" noChangeAspect="1"/>
          </p:cNvPicPr>
          <p:nvPr>
            <p:ph sz="half" idx="2"/>
          </p:nvPr>
        </p:nvPicPr>
        <p:blipFill>
          <a:blip r:embed="rId3" cstate="print"/>
          <a:stretch>
            <a:fillRect/>
          </a:stretch>
        </p:blipFill>
        <p:spPr>
          <a:xfrm rot="835377">
            <a:off x="4676502" y="5745578"/>
            <a:ext cx="1642796" cy="2190395"/>
          </a:xfrm>
          <a:ln w="57150">
            <a:solidFill>
              <a:srgbClr val="00FFFF"/>
            </a:solidFill>
          </a:ln>
        </p:spPr>
      </p:pic>
      <p:pic>
        <p:nvPicPr>
          <p:cNvPr id="13" name="Immagine 12" descr="foto 5 (2).JPG"/>
          <p:cNvPicPr>
            <a:picLocks noChangeAspect="1"/>
          </p:cNvPicPr>
          <p:nvPr/>
        </p:nvPicPr>
        <p:blipFill>
          <a:blip r:embed="rId4" cstate="print"/>
          <a:stretch>
            <a:fillRect/>
          </a:stretch>
        </p:blipFill>
        <p:spPr>
          <a:xfrm>
            <a:off x="2348880" y="5652120"/>
            <a:ext cx="2312405" cy="3083206"/>
          </a:xfrm>
          <a:prstGeom prst="rect">
            <a:avLst/>
          </a:prstGeom>
          <a:ln w="57150">
            <a:solidFill>
              <a:srgbClr val="00FFFF"/>
            </a:solidFill>
          </a:ln>
        </p:spPr>
      </p:pic>
    </p:spTree>
  </p:cSld>
  <p:clrMapOvr>
    <a:masterClrMapping/>
  </p:clrMapOvr>
  <p:transition advTm="5000">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285728" y="366184"/>
            <a:ext cx="6229372" cy="2333608"/>
          </a:xfrm>
          <a:solidFill>
            <a:schemeClr val="accent3">
              <a:lumMod val="20000"/>
              <a:lumOff val="80000"/>
            </a:schemeClr>
          </a:solidFill>
          <a:ln w="57150"/>
        </p:spPr>
        <p:style>
          <a:lnRef idx="1">
            <a:schemeClr val="accent4"/>
          </a:lnRef>
          <a:fillRef idx="2">
            <a:schemeClr val="accent4"/>
          </a:fillRef>
          <a:effectRef idx="1">
            <a:schemeClr val="accent4"/>
          </a:effectRef>
          <a:fontRef idx="minor">
            <a:schemeClr val="dk1"/>
          </a:fontRef>
        </p:style>
        <p:txBody>
          <a:bodyPr>
            <a:normAutofit fontScale="90000"/>
          </a:bodyPr>
          <a:lstStyle/>
          <a:p>
            <a:r>
              <a:rPr lang="it-IT" sz="2400" b="1" dirty="0" smtClean="0">
                <a:ln w="38100">
                  <a:solidFill>
                    <a:srgbClr val="002060"/>
                  </a:solidFill>
                  <a:prstDash val="solid"/>
                </a:ln>
                <a:solidFill>
                  <a:schemeClr val="accent3"/>
                </a:solidFill>
                <a:effectLst>
                  <a:outerShdw blurRad="50000" dist="50800" dir="7500000" algn="tl">
                    <a:srgbClr val="000000">
                      <a:shade val="5000"/>
                      <a:alpha val="35000"/>
                    </a:srgbClr>
                  </a:outerShdw>
                </a:effectLst>
                <a:latin typeface="Arial" pitchFamily="34" charset="0"/>
                <a:cs typeface="Arial" pitchFamily="34" charset="0"/>
              </a:rPr>
              <a:t/>
            </a:r>
            <a:br>
              <a:rPr lang="it-IT" sz="2400" b="1" dirty="0" smtClean="0">
                <a:ln w="38100">
                  <a:solidFill>
                    <a:srgbClr val="002060"/>
                  </a:solidFill>
                  <a:prstDash val="solid"/>
                </a:ln>
                <a:solidFill>
                  <a:schemeClr val="accent3"/>
                </a:solidFill>
                <a:effectLst>
                  <a:outerShdw blurRad="50000" dist="50800" dir="7500000" algn="tl">
                    <a:srgbClr val="000000">
                      <a:shade val="5000"/>
                      <a:alpha val="35000"/>
                    </a:srgbClr>
                  </a:outerShdw>
                </a:effectLst>
                <a:latin typeface="Arial" pitchFamily="34" charset="0"/>
                <a:cs typeface="Arial" pitchFamily="34" charset="0"/>
              </a:rPr>
            </a:br>
            <a:r>
              <a:rPr lang="it-IT" sz="2400" b="1" dirty="0" smtClean="0">
                <a:ln w="38100">
                  <a:solidFill>
                    <a:srgbClr val="002060"/>
                  </a:solidFill>
                  <a:prstDash val="solid"/>
                </a:ln>
                <a:solidFill>
                  <a:schemeClr val="accent3"/>
                </a:solidFill>
                <a:effectLst>
                  <a:outerShdw blurRad="50000" dist="50800" dir="7500000" algn="tl">
                    <a:srgbClr val="000000">
                      <a:shade val="5000"/>
                      <a:alpha val="35000"/>
                    </a:srgbClr>
                  </a:outerShdw>
                </a:effectLst>
                <a:latin typeface="Arial" pitchFamily="34" charset="0"/>
                <a:cs typeface="Arial" pitchFamily="34" charset="0"/>
              </a:rPr>
              <a:t/>
            </a:r>
            <a:br>
              <a:rPr lang="it-IT" sz="2400" b="1" dirty="0" smtClean="0">
                <a:ln w="38100">
                  <a:solidFill>
                    <a:srgbClr val="002060"/>
                  </a:solidFill>
                  <a:prstDash val="solid"/>
                </a:ln>
                <a:solidFill>
                  <a:schemeClr val="accent3"/>
                </a:solidFill>
                <a:effectLst>
                  <a:outerShdw blurRad="50000" dist="50800" dir="7500000" algn="tl">
                    <a:srgbClr val="000000">
                      <a:shade val="5000"/>
                      <a:alpha val="35000"/>
                    </a:srgbClr>
                  </a:outerShdw>
                </a:effectLst>
                <a:latin typeface="Arial" pitchFamily="34" charset="0"/>
                <a:cs typeface="Arial" pitchFamily="34" charset="0"/>
              </a:rPr>
            </a:br>
            <a:r>
              <a:rPr lang="it-IT" sz="2400" b="1" dirty="0" smtClean="0">
                <a:ln w="38100">
                  <a:solidFill>
                    <a:srgbClr val="002060"/>
                  </a:solidFill>
                  <a:prstDash val="solid"/>
                </a:ln>
                <a:solidFill>
                  <a:schemeClr val="accent3"/>
                </a:solidFill>
                <a:effectLst>
                  <a:outerShdw blurRad="50000" dist="50800" dir="7500000" algn="tl">
                    <a:srgbClr val="000000">
                      <a:shade val="5000"/>
                      <a:alpha val="35000"/>
                    </a:srgbClr>
                  </a:outerShdw>
                </a:effectLst>
                <a:latin typeface="Arial" pitchFamily="34" charset="0"/>
                <a:cs typeface="Arial" pitchFamily="34" charset="0"/>
              </a:rPr>
              <a:t/>
            </a:r>
            <a:br>
              <a:rPr lang="it-IT" sz="2400" b="1" dirty="0" smtClean="0">
                <a:ln w="38100">
                  <a:solidFill>
                    <a:srgbClr val="002060"/>
                  </a:solidFill>
                  <a:prstDash val="solid"/>
                </a:ln>
                <a:solidFill>
                  <a:schemeClr val="accent3"/>
                </a:solidFill>
                <a:effectLst>
                  <a:outerShdw blurRad="50000" dist="50800" dir="7500000" algn="tl">
                    <a:srgbClr val="000000">
                      <a:shade val="5000"/>
                      <a:alpha val="35000"/>
                    </a:srgbClr>
                  </a:outerShdw>
                </a:effectLst>
                <a:latin typeface="Arial" pitchFamily="34" charset="0"/>
                <a:cs typeface="Arial" pitchFamily="34" charset="0"/>
              </a:rPr>
            </a:br>
            <a:r>
              <a:rPr lang="it-IT" sz="2200" b="1" dirty="0" smtClean="0">
                <a:ln w="38100">
                  <a:solidFill>
                    <a:srgbClr val="002060"/>
                  </a:solidFill>
                  <a:prstDash val="solid"/>
                </a:ln>
                <a:solidFill>
                  <a:schemeClr val="accent3"/>
                </a:solidFill>
                <a:effectLst>
                  <a:outerShdw blurRad="50000" dist="50800" dir="7500000" algn="tl">
                    <a:srgbClr val="000000">
                      <a:shade val="5000"/>
                      <a:alpha val="35000"/>
                    </a:srgbClr>
                  </a:outerShdw>
                </a:effectLst>
                <a:latin typeface="Arial" pitchFamily="34" charset="0"/>
                <a:cs typeface="Arial" pitchFamily="34" charset="0"/>
              </a:rPr>
              <a:t/>
            </a:r>
            <a:br>
              <a:rPr lang="it-IT" sz="2200" b="1" dirty="0" smtClean="0">
                <a:ln w="38100">
                  <a:solidFill>
                    <a:srgbClr val="002060"/>
                  </a:solidFill>
                  <a:prstDash val="solid"/>
                </a:ln>
                <a:solidFill>
                  <a:schemeClr val="accent3"/>
                </a:solidFill>
                <a:effectLst>
                  <a:outerShdw blurRad="50000" dist="50800" dir="7500000" algn="tl">
                    <a:srgbClr val="000000">
                      <a:shade val="5000"/>
                      <a:alpha val="35000"/>
                    </a:srgbClr>
                  </a:outerShdw>
                </a:effectLst>
                <a:latin typeface="Arial" pitchFamily="34" charset="0"/>
                <a:cs typeface="Arial" pitchFamily="34" charset="0"/>
              </a:rPr>
            </a:br>
            <a:r>
              <a:rPr lang="it-IT" sz="2200" b="1" dirty="0" smtClean="0">
                <a:ln w="38100">
                  <a:solidFill>
                    <a:srgbClr val="002060"/>
                  </a:solidFill>
                  <a:prstDash val="solid"/>
                </a:ln>
                <a:solidFill>
                  <a:schemeClr val="accent3"/>
                </a:solidFill>
                <a:effectLst>
                  <a:outerShdw blurRad="50000" dist="50800" dir="7500000" algn="tl">
                    <a:srgbClr val="000000">
                      <a:shade val="5000"/>
                      <a:alpha val="35000"/>
                    </a:srgbClr>
                  </a:outerShdw>
                </a:effectLst>
                <a:latin typeface="Arial" pitchFamily="34" charset="0"/>
                <a:cs typeface="Arial" pitchFamily="34" charset="0"/>
              </a:rPr>
              <a:t/>
            </a:r>
            <a:br>
              <a:rPr lang="it-IT" sz="2200" b="1" dirty="0" smtClean="0">
                <a:ln w="38100">
                  <a:solidFill>
                    <a:srgbClr val="002060"/>
                  </a:solidFill>
                  <a:prstDash val="solid"/>
                </a:ln>
                <a:solidFill>
                  <a:schemeClr val="accent3"/>
                </a:solidFill>
                <a:effectLst>
                  <a:outerShdw blurRad="50000" dist="50800" dir="7500000" algn="tl">
                    <a:srgbClr val="000000">
                      <a:shade val="5000"/>
                      <a:alpha val="35000"/>
                    </a:srgbClr>
                  </a:outerShdw>
                </a:effectLst>
                <a:latin typeface="Arial" pitchFamily="34" charset="0"/>
                <a:cs typeface="Arial" pitchFamily="34" charset="0"/>
              </a:rPr>
            </a:br>
            <a:r>
              <a:rPr lang="it-IT" sz="2300" b="1" dirty="0" smtClean="0">
                <a:ln w="12700">
                  <a:solidFill>
                    <a:srgbClr val="0070C0"/>
                  </a:solidFill>
                  <a:prstDash val="solid"/>
                </a:ln>
                <a:solidFill>
                  <a:srgbClr val="00B0F0"/>
                </a:solidFill>
                <a:effectLst>
                  <a:outerShdw blurRad="41275" dist="20320" dir="1800000" algn="tl" rotWithShape="0">
                    <a:srgbClr val="000000">
                      <a:alpha val="40000"/>
                    </a:srgbClr>
                  </a:outerShdw>
                </a:effectLst>
                <a:latin typeface="Arial" pitchFamily="34" charset="0"/>
                <a:cs typeface="Arial" pitchFamily="34" charset="0"/>
              </a:rPr>
              <a:t>LETTURE   IMMAGINI   CREATIVITÀ</a:t>
            </a:r>
            <a:r>
              <a:rPr lang="it-IT" sz="2400" b="1" dirty="0" smtClean="0">
                <a:ln w="28575">
                  <a:solidFill>
                    <a:srgbClr val="002060"/>
                  </a:solidFill>
                  <a:prstDash val="solid"/>
                </a:ln>
                <a:solidFill>
                  <a:srgbClr val="FFC000"/>
                </a:solidFill>
                <a:effectLst>
                  <a:outerShdw blurRad="50000" dist="50800" dir="7500000" algn="tl">
                    <a:srgbClr val="000000">
                      <a:shade val="5000"/>
                      <a:alpha val="35000"/>
                    </a:srgbClr>
                  </a:outerShdw>
                </a:effectLst>
                <a:latin typeface="Arial" pitchFamily="34" charset="0"/>
                <a:cs typeface="Arial" pitchFamily="34" charset="0"/>
              </a:rPr>
              <a:t/>
            </a:r>
            <a:br>
              <a:rPr lang="it-IT" sz="2400" b="1" dirty="0" smtClean="0">
                <a:ln w="28575">
                  <a:solidFill>
                    <a:srgbClr val="002060"/>
                  </a:solidFill>
                  <a:prstDash val="solid"/>
                </a:ln>
                <a:solidFill>
                  <a:srgbClr val="FFC000"/>
                </a:solidFill>
                <a:effectLst>
                  <a:outerShdw blurRad="50000" dist="50800" dir="7500000" algn="tl">
                    <a:srgbClr val="000000">
                      <a:shade val="5000"/>
                      <a:alpha val="35000"/>
                    </a:srgbClr>
                  </a:outerShdw>
                </a:effectLst>
                <a:latin typeface="Arial" pitchFamily="34" charset="0"/>
                <a:cs typeface="Arial" pitchFamily="34" charset="0"/>
              </a:rPr>
            </a:br>
            <a:r>
              <a:rPr lang="it-IT" sz="1800" dirty="0" smtClean="0">
                <a:solidFill>
                  <a:schemeClr val="tx1"/>
                </a:solidFill>
                <a:latin typeface="Arial" pitchFamily="34" charset="0"/>
                <a:cs typeface="Arial" pitchFamily="34" charset="0"/>
              </a:rPr>
              <a:t>Nel mese di novembre gli alunni delle </a:t>
            </a:r>
            <a:r>
              <a:rPr lang="it-IT" sz="1800" b="1" dirty="0" smtClean="0">
                <a:solidFill>
                  <a:srgbClr val="FF0000"/>
                </a:solidFill>
                <a:latin typeface="Arial" pitchFamily="34" charset="0"/>
                <a:cs typeface="Arial" pitchFamily="34" charset="0"/>
              </a:rPr>
              <a:t>classi  prime, seconde e terze</a:t>
            </a:r>
            <a:r>
              <a:rPr lang="it-IT" sz="1800" dirty="0" smtClean="0">
                <a:solidFill>
                  <a:schemeClr val="tx1"/>
                </a:solidFill>
                <a:latin typeface="Arial" pitchFamily="34" charset="0"/>
                <a:cs typeface="Arial" pitchFamily="34" charset="0"/>
              </a:rPr>
              <a:t>  sono stati accolti negli spazi della </a:t>
            </a:r>
            <a:r>
              <a:rPr lang="it-IT" sz="1800" b="1" dirty="0" smtClean="0">
                <a:solidFill>
                  <a:srgbClr val="FF0000"/>
                </a:solidFill>
                <a:latin typeface="Arial" pitchFamily="34" charset="0"/>
                <a:cs typeface="Arial" pitchFamily="34" charset="0"/>
              </a:rPr>
              <a:t>Biblioteca Cornelia </a:t>
            </a:r>
            <a:r>
              <a:rPr lang="it-IT" sz="1800" dirty="0" smtClean="0">
                <a:solidFill>
                  <a:schemeClr val="tx1"/>
                </a:solidFill>
                <a:latin typeface="Arial" pitchFamily="34" charset="0"/>
                <a:cs typeface="Arial" pitchFamily="34" charset="0"/>
              </a:rPr>
              <a:t>dedicati ai ragazzi. Qui hanno scoperto che le storie lette ad alta voce dagli animatori, prendono vita grazie alla magia del teatro delle </a:t>
            </a:r>
            <a:r>
              <a:rPr lang="it-IT" sz="1800" b="1" dirty="0" smtClean="0">
                <a:solidFill>
                  <a:srgbClr val="FF0000"/>
                </a:solidFill>
                <a:latin typeface="Arial" pitchFamily="34" charset="0"/>
                <a:cs typeface="Arial" pitchFamily="34" charset="0"/>
              </a:rPr>
              <a:t>ombre cinesi</a:t>
            </a:r>
            <a:r>
              <a:rPr lang="it-IT" sz="1800" b="1" dirty="0" smtClean="0">
                <a:solidFill>
                  <a:schemeClr val="tx1"/>
                </a:solidFill>
                <a:latin typeface="Arial" pitchFamily="34" charset="0"/>
                <a:cs typeface="Arial" pitchFamily="34" charset="0"/>
              </a:rPr>
              <a:t>. </a:t>
            </a:r>
            <a:r>
              <a:rPr lang="it-IT" sz="1800" dirty="0" smtClean="0">
                <a:solidFill>
                  <a:schemeClr val="tx1"/>
                </a:solidFill>
                <a:latin typeface="Arial" pitchFamily="34" charset="0"/>
                <a:cs typeface="Arial" pitchFamily="34" charset="0"/>
              </a:rPr>
              <a:t>Gli alunni si sono messi all’opera ed hanno trasformato le </a:t>
            </a:r>
            <a:r>
              <a:rPr lang="it-IT" sz="1800" b="1" dirty="0" smtClean="0">
                <a:solidFill>
                  <a:srgbClr val="FF0000"/>
                </a:solidFill>
                <a:latin typeface="Arial" pitchFamily="34" charset="0"/>
                <a:cs typeface="Arial" pitchFamily="34" charset="0"/>
              </a:rPr>
              <a:t>emozioni</a:t>
            </a:r>
            <a:r>
              <a:rPr lang="it-IT" sz="1800" dirty="0" smtClean="0">
                <a:solidFill>
                  <a:schemeClr val="tx1"/>
                </a:solidFill>
                <a:latin typeface="Arial" pitchFamily="34" charset="0"/>
                <a:cs typeface="Arial" pitchFamily="34" charset="0"/>
              </a:rPr>
              <a:t> provate in un meraviglioso </a:t>
            </a:r>
            <a:r>
              <a:rPr lang="it-IT" sz="1800" b="1" dirty="0" smtClean="0">
                <a:solidFill>
                  <a:srgbClr val="FF0000"/>
                </a:solidFill>
                <a:latin typeface="Arial" pitchFamily="34" charset="0"/>
                <a:cs typeface="Arial" pitchFamily="34" charset="0"/>
              </a:rPr>
              <a:t>arcobaleno</a:t>
            </a:r>
            <a:r>
              <a:rPr lang="it-IT" sz="1800" dirty="0" smtClean="0">
                <a:solidFill>
                  <a:schemeClr val="tx1"/>
                </a:solidFill>
                <a:latin typeface="Arial" pitchFamily="34" charset="0"/>
                <a:cs typeface="Arial" pitchFamily="34" charset="0"/>
              </a:rPr>
              <a:t> multicolore. </a:t>
            </a:r>
            <a:br>
              <a:rPr lang="it-IT" sz="1800" dirty="0" smtClean="0">
                <a:solidFill>
                  <a:schemeClr val="tx1"/>
                </a:solidFill>
                <a:latin typeface="Arial" pitchFamily="34" charset="0"/>
                <a:cs typeface="Arial" pitchFamily="34" charset="0"/>
              </a:rPr>
            </a:br>
            <a:r>
              <a:rPr lang="it-IT" sz="2400" b="1" dirty="0" smtClean="0">
                <a:ln w="38100">
                  <a:solidFill>
                    <a:srgbClr val="002060"/>
                  </a:solidFill>
                  <a:prstDash val="solid"/>
                </a:ln>
                <a:solidFill>
                  <a:schemeClr val="accent3"/>
                </a:solidFill>
                <a:effectLst>
                  <a:outerShdw blurRad="50000" dist="50800" dir="7500000" algn="tl">
                    <a:srgbClr val="000000">
                      <a:shade val="5000"/>
                      <a:alpha val="35000"/>
                    </a:srgbClr>
                  </a:outerShdw>
                </a:effectLst>
                <a:latin typeface="Arial" pitchFamily="34" charset="0"/>
                <a:cs typeface="Arial" pitchFamily="34" charset="0"/>
              </a:rPr>
              <a:t/>
            </a:r>
            <a:br>
              <a:rPr lang="it-IT" sz="2400" b="1" dirty="0" smtClean="0">
                <a:ln w="38100">
                  <a:solidFill>
                    <a:srgbClr val="002060"/>
                  </a:solidFill>
                  <a:prstDash val="solid"/>
                </a:ln>
                <a:solidFill>
                  <a:schemeClr val="accent3"/>
                </a:solidFill>
                <a:effectLst>
                  <a:outerShdw blurRad="50000" dist="50800" dir="7500000" algn="tl">
                    <a:srgbClr val="000000">
                      <a:shade val="5000"/>
                      <a:alpha val="35000"/>
                    </a:srgbClr>
                  </a:outerShdw>
                </a:effectLst>
                <a:latin typeface="Arial" pitchFamily="34" charset="0"/>
                <a:cs typeface="Arial" pitchFamily="34" charset="0"/>
              </a:rPr>
            </a:br>
            <a:r>
              <a:rPr lang="it-IT" sz="2400" b="1" dirty="0" smtClean="0">
                <a:ln w="38100">
                  <a:solidFill>
                    <a:srgbClr val="002060"/>
                  </a:solidFill>
                  <a:prstDash val="solid"/>
                </a:ln>
                <a:solidFill>
                  <a:schemeClr val="accent3"/>
                </a:solidFill>
                <a:effectLst>
                  <a:outerShdw blurRad="50000" dist="50800" dir="7500000" algn="tl">
                    <a:srgbClr val="000000">
                      <a:shade val="5000"/>
                      <a:alpha val="35000"/>
                    </a:srgbClr>
                  </a:outerShdw>
                </a:effectLst>
              </a:rPr>
              <a:t/>
            </a:r>
            <a:br>
              <a:rPr lang="it-IT" sz="2400" b="1" dirty="0" smtClean="0">
                <a:ln w="38100">
                  <a:solidFill>
                    <a:srgbClr val="002060"/>
                  </a:solidFill>
                  <a:prstDash val="solid"/>
                </a:ln>
                <a:solidFill>
                  <a:schemeClr val="accent3"/>
                </a:solidFill>
                <a:effectLst>
                  <a:outerShdw blurRad="50000" dist="50800" dir="7500000" algn="tl">
                    <a:srgbClr val="000000">
                      <a:shade val="5000"/>
                      <a:alpha val="35000"/>
                    </a:srgbClr>
                  </a:outerShdw>
                </a:effectLst>
              </a:rPr>
            </a:br>
            <a:r>
              <a:rPr lang="it-IT" sz="2400" b="1" dirty="0" smtClean="0">
                <a:ln w="38100">
                  <a:solidFill>
                    <a:srgbClr val="002060"/>
                  </a:solidFill>
                  <a:prstDash val="solid"/>
                </a:ln>
                <a:solidFill>
                  <a:schemeClr val="accent3"/>
                </a:solidFill>
                <a:effectLst>
                  <a:outerShdw blurRad="50000" dist="50800" dir="7500000" algn="tl">
                    <a:srgbClr val="000000">
                      <a:shade val="5000"/>
                      <a:alpha val="35000"/>
                    </a:srgbClr>
                  </a:outerShdw>
                </a:effectLst>
              </a:rPr>
              <a:t/>
            </a:r>
            <a:br>
              <a:rPr lang="it-IT" sz="2400" b="1" dirty="0" smtClean="0">
                <a:ln w="38100">
                  <a:solidFill>
                    <a:srgbClr val="002060"/>
                  </a:solidFill>
                  <a:prstDash val="solid"/>
                </a:ln>
                <a:solidFill>
                  <a:schemeClr val="accent3"/>
                </a:solidFill>
                <a:effectLst>
                  <a:outerShdw blurRad="50000" dist="50800" dir="7500000" algn="tl">
                    <a:srgbClr val="000000">
                      <a:shade val="5000"/>
                      <a:alpha val="35000"/>
                    </a:srgbClr>
                  </a:outerShdw>
                </a:effectLst>
              </a:rPr>
            </a:br>
            <a:r>
              <a:rPr lang="it-IT" sz="2400" b="1" dirty="0" smtClean="0">
                <a:ln w="38100">
                  <a:solidFill>
                    <a:srgbClr val="002060"/>
                  </a:solidFill>
                  <a:prstDash val="solid"/>
                </a:ln>
                <a:solidFill>
                  <a:schemeClr val="accent3"/>
                </a:solidFill>
                <a:effectLst>
                  <a:outerShdw blurRad="50000" dist="50800" dir="7500000" algn="tl">
                    <a:srgbClr val="000000">
                      <a:shade val="5000"/>
                      <a:alpha val="35000"/>
                    </a:srgbClr>
                  </a:outerShdw>
                </a:effectLst>
              </a:rPr>
              <a:t/>
            </a:r>
            <a:br>
              <a:rPr lang="it-IT" sz="2400" b="1" dirty="0" smtClean="0">
                <a:ln w="38100">
                  <a:solidFill>
                    <a:srgbClr val="002060"/>
                  </a:solidFill>
                  <a:prstDash val="solid"/>
                </a:ln>
                <a:solidFill>
                  <a:schemeClr val="accent3"/>
                </a:solidFill>
                <a:effectLst>
                  <a:outerShdw blurRad="50000" dist="50800" dir="7500000" algn="tl">
                    <a:srgbClr val="000000">
                      <a:shade val="5000"/>
                      <a:alpha val="35000"/>
                    </a:srgbClr>
                  </a:outerShdw>
                </a:effectLst>
              </a:rPr>
            </a:br>
            <a:endParaRPr lang="it-IT" sz="2400" b="1" dirty="0">
              <a:ln w="38100">
                <a:solidFill>
                  <a:srgbClr val="002060"/>
                </a:solidFill>
                <a:prstDash val="solid"/>
              </a:ln>
              <a:solidFill>
                <a:schemeClr val="accent3"/>
              </a:solidFill>
              <a:effectLst>
                <a:outerShdw blurRad="50000" dist="50800" dir="7500000" algn="tl">
                  <a:srgbClr val="000000">
                    <a:shade val="5000"/>
                    <a:alpha val="35000"/>
                  </a:srgbClr>
                </a:outerShdw>
              </a:effectLst>
            </a:endParaRPr>
          </a:p>
        </p:txBody>
      </p:sp>
      <p:sp>
        <p:nvSpPr>
          <p:cNvPr id="7" name="Segnaposto numero diapositiva 6"/>
          <p:cNvSpPr>
            <a:spLocks noGrp="1"/>
          </p:cNvSpPr>
          <p:nvPr>
            <p:ph type="sldNum" sz="quarter" idx="12"/>
          </p:nvPr>
        </p:nvSpPr>
        <p:spPr/>
        <p:txBody>
          <a:bodyPr/>
          <a:lstStyle/>
          <a:p>
            <a:fld id="{CD4A8781-B3D7-4CFF-88D0-6D1D4C8DCCE3}" type="slidenum">
              <a:rPr lang="it-IT" smtClean="0"/>
              <a:pPr/>
              <a:t>2</a:t>
            </a:fld>
            <a:endParaRPr lang="it-IT"/>
          </a:p>
        </p:txBody>
      </p:sp>
      <p:sp>
        <p:nvSpPr>
          <p:cNvPr id="17" name="CasellaDiTesto 16"/>
          <p:cNvSpPr txBox="1"/>
          <p:nvPr/>
        </p:nvSpPr>
        <p:spPr>
          <a:xfrm>
            <a:off x="404664" y="6012160"/>
            <a:ext cx="6072230" cy="2923877"/>
          </a:xfrm>
          <a:prstGeom prst="rect">
            <a:avLst/>
          </a:prstGeom>
          <a:noFill/>
          <a:ln w="57150">
            <a:solidFill>
              <a:srgbClr val="FF0000"/>
            </a:solidFill>
            <a:prstDash val="sysDash"/>
          </a:ln>
        </p:spPr>
        <p:txBody>
          <a:bodyPr wrap="square" rtlCol="0">
            <a:spAutoFit/>
          </a:bodyPr>
          <a:lstStyle/>
          <a:p>
            <a:pPr algn="ctr"/>
            <a:r>
              <a:rPr lang="it-IT" sz="2400" b="1" dirty="0" smtClean="0">
                <a:ln w="19050">
                  <a:solidFill>
                    <a:srgbClr val="002060"/>
                  </a:solidFill>
                  <a:prstDash val="solid"/>
                </a:ln>
                <a:solidFill>
                  <a:srgbClr val="00B0F0"/>
                </a:solidFill>
                <a:effectLst>
                  <a:outerShdw blurRad="41275" dist="20320" dir="1800000" algn="tl" rotWithShape="0">
                    <a:srgbClr val="000000">
                      <a:alpha val="40000"/>
                    </a:srgbClr>
                  </a:outerShdw>
                </a:effectLst>
              </a:rPr>
              <a:t>SCELTE  </a:t>
            </a:r>
            <a:r>
              <a:rPr lang="it-IT" sz="2400" b="1" dirty="0" err="1" smtClean="0">
                <a:ln w="19050">
                  <a:solidFill>
                    <a:srgbClr val="002060"/>
                  </a:solidFill>
                  <a:prstDash val="solid"/>
                </a:ln>
                <a:solidFill>
                  <a:srgbClr val="00B0F0"/>
                </a:solidFill>
                <a:effectLst>
                  <a:outerShdw blurRad="41275" dist="20320" dir="1800000" algn="tl" rotWithShape="0">
                    <a:srgbClr val="000000">
                      <a:alpha val="40000"/>
                    </a:srgbClr>
                  </a:outerShdw>
                </a:effectLst>
              </a:rPr>
              <a:t>DI</a:t>
            </a:r>
            <a:r>
              <a:rPr lang="it-IT" sz="2400" b="1" dirty="0" smtClean="0">
                <a:ln w="19050">
                  <a:solidFill>
                    <a:srgbClr val="002060"/>
                  </a:solidFill>
                  <a:prstDash val="solid"/>
                </a:ln>
                <a:solidFill>
                  <a:srgbClr val="00B0F0"/>
                </a:solidFill>
                <a:effectLst>
                  <a:outerShdw blurRad="41275" dist="20320" dir="1800000" algn="tl" rotWithShape="0">
                    <a:srgbClr val="000000">
                      <a:alpha val="40000"/>
                    </a:srgbClr>
                  </a:outerShdw>
                </a:effectLst>
              </a:rPr>
              <a:t>  CLASSE</a:t>
            </a:r>
          </a:p>
          <a:p>
            <a:pPr algn="ctr"/>
            <a:r>
              <a:rPr lang="it-IT" sz="1600" dirty="0" smtClean="0">
                <a:latin typeface="Arial" pitchFamily="34" charset="0"/>
                <a:cs typeface="Arial" pitchFamily="34" charset="0"/>
              </a:rPr>
              <a:t>Le </a:t>
            </a:r>
            <a:r>
              <a:rPr lang="it-IT" sz="1600" b="1" dirty="0" smtClean="0">
                <a:solidFill>
                  <a:srgbClr val="FF0000"/>
                </a:solidFill>
                <a:latin typeface="Arial" pitchFamily="34" charset="0"/>
                <a:cs typeface="Arial" pitchFamily="34" charset="0"/>
              </a:rPr>
              <a:t>classi quarte e quinte</a:t>
            </a:r>
            <a:r>
              <a:rPr lang="it-IT" sz="1600" dirty="0" smtClean="0">
                <a:latin typeface="Arial" pitchFamily="34" charset="0"/>
                <a:cs typeface="Arial" pitchFamily="34" charset="0"/>
              </a:rPr>
              <a:t>, a dicembre, si recheranno in Biblioteca per partecipare ad un </a:t>
            </a:r>
            <a:r>
              <a:rPr lang="it-IT" sz="1600" b="1" dirty="0" smtClean="0">
                <a:solidFill>
                  <a:srgbClr val="FF0000"/>
                </a:solidFill>
                <a:latin typeface="Arial" pitchFamily="34" charset="0"/>
                <a:cs typeface="Arial" pitchFamily="34" charset="0"/>
              </a:rPr>
              <a:t>cineforum </a:t>
            </a:r>
            <a:r>
              <a:rPr lang="it-IT" sz="1600" dirty="0" smtClean="0">
                <a:latin typeface="Arial" pitchFamily="34" charset="0"/>
                <a:cs typeface="Arial" pitchFamily="34" charset="0"/>
              </a:rPr>
              <a:t>ed una </a:t>
            </a:r>
            <a:r>
              <a:rPr lang="it-IT" sz="1600" b="1" dirty="0" smtClean="0">
                <a:solidFill>
                  <a:srgbClr val="FF0000"/>
                </a:solidFill>
                <a:latin typeface="Arial" pitchFamily="34" charset="0"/>
                <a:cs typeface="Arial" pitchFamily="34" charset="0"/>
              </a:rPr>
              <a:t>classe quarta </a:t>
            </a:r>
            <a:r>
              <a:rPr lang="it-IT" sz="1600" dirty="0" smtClean="0">
                <a:latin typeface="Arial" pitchFamily="34" charset="0"/>
                <a:cs typeface="Arial" pitchFamily="34" charset="0"/>
              </a:rPr>
              <a:t>farà parte della giuria del </a:t>
            </a:r>
            <a:r>
              <a:rPr lang="it-IT" sz="1600" b="1" dirty="0" smtClean="0">
                <a:solidFill>
                  <a:srgbClr val="FF0000"/>
                </a:solidFill>
                <a:latin typeface="Arial" pitchFamily="34" charset="0"/>
                <a:cs typeface="Arial" pitchFamily="34" charset="0"/>
              </a:rPr>
              <a:t>Premio</a:t>
            </a:r>
            <a:r>
              <a:rPr lang="it-IT" sz="1600" dirty="0" smtClean="0">
                <a:solidFill>
                  <a:srgbClr val="FF0000"/>
                </a:solidFill>
                <a:latin typeface="Arial" pitchFamily="34" charset="0"/>
                <a:cs typeface="Arial" pitchFamily="34" charset="0"/>
              </a:rPr>
              <a:t>:</a:t>
            </a:r>
          </a:p>
          <a:p>
            <a:pPr algn="ctr"/>
            <a:r>
              <a:rPr lang="it-IT" sz="1600" b="1" dirty="0" smtClean="0">
                <a:solidFill>
                  <a:srgbClr val="FF0000"/>
                </a:solidFill>
                <a:latin typeface="Arial" pitchFamily="34" charset="0"/>
                <a:cs typeface="Arial" pitchFamily="34" charset="0"/>
              </a:rPr>
              <a:t> “</a:t>
            </a:r>
            <a:r>
              <a:rPr lang="it-IT" sz="1600" dirty="0" smtClean="0">
                <a:latin typeface="Arial" pitchFamily="34" charset="0"/>
                <a:cs typeface="Arial" pitchFamily="34" charset="0"/>
              </a:rPr>
              <a:t> </a:t>
            </a:r>
            <a:r>
              <a:rPr lang="it-IT" sz="1600" b="1" dirty="0" smtClean="0">
                <a:solidFill>
                  <a:srgbClr val="FF0000"/>
                </a:solidFill>
                <a:latin typeface="Arial" pitchFamily="34" charset="0"/>
                <a:cs typeface="Arial" pitchFamily="34" charset="0"/>
              </a:rPr>
              <a:t>Scelte di classe”.</a:t>
            </a:r>
            <a:endParaRPr lang="it-IT" sz="1600" dirty="0" smtClean="0">
              <a:latin typeface="Arial" pitchFamily="34" charset="0"/>
              <a:cs typeface="Arial" pitchFamily="34" charset="0"/>
            </a:endParaRPr>
          </a:p>
          <a:p>
            <a:pPr algn="ctr"/>
            <a:r>
              <a:rPr lang="it-IT" sz="1600" dirty="0" smtClean="0">
                <a:latin typeface="Arial" pitchFamily="34" charset="0"/>
                <a:cs typeface="Arial" pitchFamily="34" charset="0"/>
              </a:rPr>
              <a:t>Le proposte, come sempre, sono molte e tutte coinvolgenti.  Ad  insegnanti e alunni della Scuola Primaria Cornelia,43 non resta che dire:</a:t>
            </a:r>
          </a:p>
          <a:p>
            <a:pPr algn="ctr"/>
            <a:r>
              <a:rPr lang="it-IT" sz="3200" b="1" dirty="0" smtClean="0">
                <a:solidFill>
                  <a:srgbClr val="FF0000"/>
                </a:solidFill>
              </a:rPr>
              <a:t>Evviva la Biblioteca Cornelia!!! </a:t>
            </a:r>
            <a:endParaRPr lang="it-IT" sz="1600" dirty="0" smtClean="0">
              <a:latin typeface="Arial" pitchFamily="34" charset="0"/>
              <a:cs typeface="Arial" pitchFamily="34" charset="0"/>
            </a:endParaRPr>
          </a:p>
          <a:p>
            <a:pPr algn="ctr"/>
            <a:r>
              <a:rPr lang="it-IT" sz="1600" dirty="0" smtClean="0">
                <a:latin typeface="Arial" pitchFamily="34" charset="0"/>
                <a:cs typeface="Arial" pitchFamily="34" charset="0"/>
              </a:rPr>
              <a:t> </a:t>
            </a:r>
            <a:endParaRPr lang="it-IT" dirty="0">
              <a:latin typeface="Arial" pitchFamily="34" charset="0"/>
              <a:cs typeface="Arial" pitchFamily="34" charset="0"/>
            </a:endParaRPr>
          </a:p>
        </p:txBody>
      </p:sp>
      <p:pic>
        <p:nvPicPr>
          <p:cNvPr id="11" name="Immagine 10" descr="foto 1 (2).JPG"/>
          <p:cNvPicPr>
            <a:picLocks noChangeAspect="1"/>
          </p:cNvPicPr>
          <p:nvPr/>
        </p:nvPicPr>
        <p:blipFill>
          <a:blip r:embed="rId2" cstate="print"/>
          <a:stretch>
            <a:fillRect/>
          </a:stretch>
        </p:blipFill>
        <p:spPr>
          <a:xfrm>
            <a:off x="532677" y="2771799"/>
            <a:ext cx="2392267" cy="1345651"/>
          </a:xfrm>
          <a:prstGeom prst="rect">
            <a:avLst/>
          </a:prstGeom>
          <a:ln w="57150">
            <a:solidFill>
              <a:srgbClr val="00FFFF"/>
            </a:solidFill>
          </a:ln>
        </p:spPr>
      </p:pic>
      <p:pic>
        <p:nvPicPr>
          <p:cNvPr id="15" name="Immagine 14" descr="foto 2.JPG"/>
          <p:cNvPicPr>
            <a:picLocks noChangeAspect="1"/>
          </p:cNvPicPr>
          <p:nvPr/>
        </p:nvPicPr>
        <p:blipFill>
          <a:blip r:embed="rId3" cstate="print"/>
          <a:srcRect r="16992" b="35334"/>
          <a:stretch>
            <a:fillRect/>
          </a:stretch>
        </p:blipFill>
        <p:spPr>
          <a:xfrm>
            <a:off x="3645024" y="2741864"/>
            <a:ext cx="2376264" cy="1388392"/>
          </a:xfrm>
          <a:prstGeom prst="rect">
            <a:avLst/>
          </a:prstGeom>
          <a:ln w="57150">
            <a:solidFill>
              <a:srgbClr val="00FFFF"/>
            </a:solidFill>
          </a:ln>
        </p:spPr>
      </p:pic>
      <p:pic>
        <p:nvPicPr>
          <p:cNvPr id="16" name="Immagine 15" descr="foto 4.JPG"/>
          <p:cNvPicPr>
            <a:picLocks noChangeAspect="1"/>
          </p:cNvPicPr>
          <p:nvPr/>
        </p:nvPicPr>
        <p:blipFill>
          <a:blip r:embed="rId4" cstate="print"/>
          <a:srcRect t="13036" b="8257"/>
          <a:stretch>
            <a:fillRect/>
          </a:stretch>
        </p:blipFill>
        <p:spPr>
          <a:xfrm>
            <a:off x="908720" y="4283968"/>
            <a:ext cx="1716671" cy="1589510"/>
          </a:xfrm>
          <a:prstGeom prst="rect">
            <a:avLst/>
          </a:prstGeom>
          <a:ln w="57150">
            <a:solidFill>
              <a:srgbClr val="00FFFF"/>
            </a:solidFill>
          </a:ln>
        </p:spPr>
      </p:pic>
      <p:pic>
        <p:nvPicPr>
          <p:cNvPr id="18" name="Immagine 17" descr="PHOTO-2018-11-20-17-58-36 (2).jpg"/>
          <p:cNvPicPr>
            <a:picLocks noChangeAspect="1"/>
          </p:cNvPicPr>
          <p:nvPr/>
        </p:nvPicPr>
        <p:blipFill>
          <a:blip r:embed="rId5" cstate="print"/>
          <a:stretch>
            <a:fillRect/>
          </a:stretch>
        </p:blipFill>
        <p:spPr>
          <a:xfrm>
            <a:off x="3861048" y="4283968"/>
            <a:ext cx="2112235" cy="1584176"/>
          </a:xfrm>
          <a:prstGeom prst="rect">
            <a:avLst/>
          </a:prstGeom>
          <a:ln w="57150">
            <a:solidFill>
              <a:srgbClr val="00FFFF"/>
            </a:solidFill>
          </a:ln>
        </p:spPr>
      </p:pic>
      <p:sp>
        <p:nvSpPr>
          <p:cNvPr id="20" name="Fumetto 4 19"/>
          <p:cNvSpPr/>
          <p:nvPr/>
        </p:nvSpPr>
        <p:spPr>
          <a:xfrm>
            <a:off x="4725144" y="4499992"/>
            <a:ext cx="1224136" cy="504056"/>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di</a:t>
            </a:r>
            <a:endParaRPr lang="it-IT" dirty="0"/>
          </a:p>
        </p:txBody>
      </p:sp>
      <p:sp>
        <p:nvSpPr>
          <p:cNvPr id="21" name="Rettangolo 20"/>
          <p:cNvSpPr/>
          <p:nvPr/>
        </p:nvSpPr>
        <p:spPr>
          <a:xfrm>
            <a:off x="4725144" y="4572000"/>
            <a:ext cx="1224136" cy="246221"/>
          </a:xfrm>
          <a:prstGeom prst="rect">
            <a:avLst/>
          </a:prstGeom>
          <a:noFill/>
        </p:spPr>
        <p:txBody>
          <a:bodyPr wrap="square" lIns="91440" tIns="45720" rIns="91440" bIns="45720">
            <a:spAutoFit/>
          </a:bodyPr>
          <a:lstStyle/>
          <a:p>
            <a:pPr algn="ctr"/>
            <a:r>
              <a:rPr lang="it-IT" sz="10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Che bello disegnare</a:t>
            </a:r>
            <a:endParaRPr lang="it-IT" sz="10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cSld>
  <p:clrMapOvr>
    <a:masterClrMapping/>
  </p:clrMapOvr>
  <p:transition advTm="5000">
    <p:dissolve/>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2033</TotalTime>
  <Words>78</Words>
  <Application>Microsoft Office PowerPoint</Application>
  <PresentationFormat>Presentazione su schermo (4:3)</PresentationFormat>
  <Paragraphs>12</Paragraphs>
  <Slides>2</Slides>
  <Notes>0</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Tema di Office</vt:lpstr>
      <vt:lpstr>NON SOLO LIBRI Progetto lettura in collaborazione con la Biblioteca Cornelia    Da molti anni gli alunni della scuola Primaria  Cornelia, 43 partecipano alle attività di promozione alla lettura proposte dalla Biblioteca Cornelia. Quest’anno, già ai primi di ottobre, in tutte le classi sono arrivati i LIBRI A MERENDA accolti, come sempre, con grande gioia da alunni e maestre.  Per trenta giorni, nei momenti di pausa, saranno il cibo per la mente e per l’anima dei nostri alunni.</vt:lpstr>
      <vt:lpstr>     LETTURE   IMMAGINI   CREATIVITÀ Nel mese di novembre gli alunni delle classi  prime, seconde e terze  sono stati accolti negli spazi della Biblioteca Cornelia dedicati ai ragazzi. Qui hanno scoperto che le storie lette ad alta voce dagli animatori, prendono vita grazie alla magia del teatro delle ombre cinesi. Gli alunni si sono messi all’opera ed hanno trasformato le emozioni provate in un meraviglioso arcobaleno multicolore.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L’ORTO VA A SCUOLA</dc:title>
  <dc:creator>Utente</dc:creator>
  <cp:lastModifiedBy>UTENTE</cp:lastModifiedBy>
  <cp:revision>233</cp:revision>
  <dcterms:created xsi:type="dcterms:W3CDTF">2015-11-17T17:10:01Z</dcterms:created>
  <dcterms:modified xsi:type="dcterms:W3CDTF">2018-11-27T08:08:57Z</dcterms:modified>
</cp:coreProperties>
</file>